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F458962C-9BE7-41A0-BD75-9B40EBACE4C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6046E815-4C61-4DBC-A812-5D2400967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8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414178"/>
            <a:ext cx="5608320" cy="418499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32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3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5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9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2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9432" y="89478"/>
            <a:ext cx="7726794" cy="1143000"/>
          </a:xfrm>
        </p:spPr>
        <p:txBody>
          <a:bodyPr/>
          <a:lstStyle/>
          <a:p>
            <a:pPr lvl="0"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Maintenance Deep Dive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“7 Minute Drill”</a:t>
            </a: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4571206" y="1354367"/>
            <a:ext cx="1588" cy="518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 flipV="1">
            <a:off x="228600" y="3192974"/>
            <a:ext cx="8739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5486400" y="1188720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005840" y="3291840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Inputs / Outputs 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640080" y="1188720"/>
            <a:ext cx="3101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Task / Purpose</a:t>
            </a:r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5577840" y="3291840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182880" y="3711932"/>
            <a:ext cx="441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INPUTS: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-Rolling stock (INFO: by SN, w/ last servicing DTG, last PMCS, BII Status, R status, notes for faults) WEEKLY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-Pacing Items (CHATS/ITRT/DCGS-A): weekly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-Radios (INFO: same): monthly (week 1)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-CBRN (INFO: same): monthly (week 2)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-Weapons (INFO: same): monthly (week 3)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-NVGs/Optics (INFO: same): monthly (week 4)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-Roll-up (weekly)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-Equipment readiness status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-2404s for BMS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FEEDS INTO: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-BDE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(Wed/1000),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-BDE LRR (Week 1 (Wed/1530)</a:t>
            </a:r>
          </a:p>
        </p:txBody>
      </p:sp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182880" y="1645920"/>
            <a:ext cx="42686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common situational understanding of maintenance status of pacing items, rolling stock, radios, CBRN equipment, weapons, NVGs/Optics.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FREQUENCY: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per week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0900 on Tuesdays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DURATION: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hour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PLACE: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 Conference Room</a:t>
            </a:r>
          </a:p>
        </p:txBody>
      </p:sp>
      <p:sp>
        <p:nvSpPr>
          <p:cNvPr id="4109" name="Text Box 11"/>
          <p:cNvSpPr txBox="1">
            <a:spLocks noChangeArrowheads="1"/>
          </p:cNvSpPr>
          <p:nvPr/>
        </p:nvSpPr>
        <p:spPr bwMode="auto">
          <a:xfrm>
            <a:off x="4754880" y="1645920"/>
            <a:ext cx="43930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 XO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ATTENDEES: </a:t>
            </a:r>
          </a:p>
          <a:p>
            <a:pPr marL="285750" indent="-285750">
              <a:buFontTx/>
              <a:buChar char="-"/>
            </a:pP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 S4</a:t>
            </a:r>
          </a:p>
          <a:p>
            <a:pPr marL="285750" indent="-285750">
              <a:buFontTx/>
              <a:buChar char="-"/>
            </a:pP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BMO/BMS</a:t>
            </a:r>
          </a:p>
          <a:p>
            <a:pPr marL="285750" indent="-285750">
              <a:buFontTx/>
              <a:buChar char="-"/>
            </a:pP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 S6</a:t>
            </a:r>
          </a:p>
          <a:p>
            <a:pPr marL="285750" indent="-285750">
              <a:buFontTx/>
              <a:buChar char="-"/>
            </a:pP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Co. XOs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7234" y="89477"/>
            <a:ext cx="1522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of XX XXX XX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754880" y="3711932"/>
            <a:ext cx="4419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Roll call</a:t>
            </a:r>
          </a:p>
          <a:p>
            <a:pPr marL="285750" indent="-285750">
              <a:buFontTx/>
              <a:buChar char="-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Companies (excel imports from GCSS-Army if applicable):</a:t>
            </a:r>
          </a:p>
          <a:p>
            <a:pPr marL="742950" lvl="1" indent="-285750">
              <a:buFontTx/>
              <a:buChar char="-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Rolling Stock</a:t>
            </a:r>
          </a:p>
          <a:p>
            <a:pPr marL="742950" lvl="1" indent="-285750">
              <a:buFontTx/>
              <a:buChar char="-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Pacing Items</a:t>
            </a:r>
          </a:p>
          <a:p>
            <a:pPr marL="742950" lvl="1" indent="-285750">
              <a:buFontTx/>
              <a:buChar char="-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Depending on the week: Radios/CBRN/Weapons/NVG-Optics – AND BRING COPIES OF 2404s for BMS!</a:t>
            </a:r>
          </a:p>
          <a:p>
            <a:pPr marL="285750" indent="-285750">
              <a:buFontTx/>
              <a:buChar char="-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XO Priorities/Questions Slide</a:t>
            </a:r>
          </a:p>
          <a:p>
            <a:pPr marL="285750" indent="-285750">
              <a:buFontTx/>
              <a:buChar char="-"/>
            </a:pP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*NOTE: All Slides due to BN S4 NLT 1700 on Monday.</a:t>
            </a:r>
          </a:p>
        </p:txBody>
      </p:sp>
    </p:spTree>
    <p:extLst>
      <p:ext uri="{BB962C8B-B14F-4D97-AF65-F5344CB8AC3E}">
        <p14:creationId xmlns:p14="http://schemas.microsoft.com/office/powerpoint/2010/main" val="2424420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679EF7-F50A-482D-AAFD-9C6A9C8B96E0}"/>
</file>

<file path=customXml/itemProps2.xml><?xml version="1.0" encoding="utf-8"?>
<ds:datastoreItem xmlns:ds="http://schemas.openxmlformats.org/officeDocument/2006/customXml" ds:itemID="{CE5F704B-4C9F-43FA-BBBA-74C5AFA3D146}"/>
</file>

<file path=customXml/itemProps3.xml><?xml version="1.0" encoding="utf-8"?>
<ds:datastoreItem xmlns:ds="http://schemas.openxmlformats.org/officeDocument/2006/customXml" ds:itemID="{D1C299C5-00E3-4C1F-B7A0-D8DB6F88CFD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271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Maintenance Deep Dive “7 Minute Drill”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 “7 Minute Drill”</dc:title>
  <dc:creator>Parson, Larry A CIV</dc:creator>
  <cp:lastModifiedBy>Lydia Valentine</cp:lastModifiedBy>
  <cp:revision>28</cp:revision>
  <cp:lastPrinted>2017-02-06T18:57:37Z</cp:lastPrinted>
  <dcterms:created xsi:type="dcterms:W3CDTF">2015-04-15T14:31:11Z</dcterms:created>
  <dcterms:modified xsi:type="dcterms:W3CDTF">2021-10-06T16:39:43Z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